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1" d="100"/>
          <a:sy n="91" d="100"/>
        </p:scale>
        <p:origin x="4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B65E-134C-4B99-8C3F-BD2C6593396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ED4-FE24-4894-860E-FC178C190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4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B65E-134C-4B99-8C3F-BD2C6593396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ED4-FE24-4894-860E-FC178C190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87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B65E-134C-4B99-8C3F-BD2C6593396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ED4-FE24-4894-860E-FC178C190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6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B65E-134C-4B99-8C3F-BD2C6593396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ED4-FE24-4894-860E-FC178C190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3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B65E-134C-4B99-8C3F-BD2C6593396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ED4-FE24-4894-860E-FC178C190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4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B65E-134C-4B99-8C3F-BD2C6593396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ED4-FE24-4894-860E-FC178C190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B65E-134C-4B99-8C3F-BD2C6593396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ED4-FE24-4894-860E-FC178C190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4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B65E-134C-4B99-8C3F-BD2C6593396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ED4-FE24-4894-860E-FC178C190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9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B65E-134C-4B99-8C3F-BD2C6593396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ED4-FE24-4894-860E-FC178C190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9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B65E-134C-4B99-8C3F-BD2C6593396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ED4-FE24-4894-860E-FC178C190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60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B65E-134C-4B99-8C3F-BD2C6593396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ED4-FE24-4894-860E-FC178C190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9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9B65E-134C-4B99-8C3F-BD2C6593396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50ED4-FE24-4894-860E-FC178C190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169"/>
            <a:ext cx="6800850" cy="6391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128" y="1458693"/>
            <a:ext cx="5833872" cy="434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14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580" y="191861"/>
            <a:ext cx="5838825" cy="6772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16" y="85725"/>
            <a:ext cx="465772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89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091" y="895350"/>
            <a:ext cx="4152900" cy="5162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991" y="0"/>
            <a:ext cx="5133975" cy="69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29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9050"/>
            <a:ext cx="81534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5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0"/>
            <a:ext cx="5543550" cy="6800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900" y="1257300"/>
            <a:ext cx="43243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05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223156"/>
            <a:ext cx="4800600" cy="625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76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Ansari, Hossein</dc:creator>
  <cp:lastModifiedBy>Internet</cp:lastModifiedBy>
  <cp:revision>4</cp:revision>
  <dcterms:created xsi:type="dcterms:W3CDTF">2019-10-15T21:21:04Z</dcterms:created>
  <dcterms:modified xsi:type="dcterms:W3CDTF">2019-10-30T07:41:10Z</dcterms:modified>
</cp:coreProperties>
</file>